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CC797-C4DC-DF78-3D6A-F07B7DBB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D5E48F-EE77-3E25-740F-E1CAD104D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86A4B0-F0EB-8DA0-80E2-415EB3B13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71E791-9098-834F-3E71-EA4533734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302631-62A4-1531-B890-005898EBB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63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AD2F4F-9D13-D61D-FEB9-7D58A75AD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928CD83-2E79-BEBB-8FCC-72046A940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AE22E3-081E-594C-83E9-8DF35174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770450-D11B-96D0-257A-6E92D3B3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620ECB-6BA3-93F2-E79F-AC36F5E6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39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066530B-E6C7-D13D-8936-59AC74F5FE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CEB259-71DB-7A8A-8817-8F7B05AFD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A25A26-E2C6-9346-12E2-8956D95BD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DA5483-6E20-16A3-5B81-ECC941FB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72DBAF-2EEB-03E1-72C6-A517C2E51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24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07196C-8C45-97EF-12D2-DB266133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A02C21-DE63-2807-B602-2C31E879E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14A9EC-A867-44FE-2689-35D3CD6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A46996-99BC-29C2-52F3-B3CD933DA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6BE72E-9819-97DB-ED72-615FC16C2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427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14DC1B-DCDA-E3D4-908A-7F5EE2D2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8B442D7-2191-E993-A1D9-46DEBF106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D2184C-37CB-263C-C9A6-19D8C95E8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3F0C5B-3A9B-F8BE-3566-51688688E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BC3D9B-E2A2-51DD-D769-47BB0C827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73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76DA36-E7DE-B09B-70FD-AA0417FE5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C48D7B-39C7-D261-F7EE-E3323B213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990505-E078-F7D8-BA49-B9D9FBE6F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70AA4D-2D6B-D901-2A35-E4EDF3C6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2FE75F-6A3C-17B2-D929-E675B786D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86D245-E774-4381-083A-2D7B3E765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33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72CE5D-CEE8-AC34-98E2-033F33C49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8BF50C-C6CC-67BE-3BD7-FF0C0E12A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7AA100-5FC9-20D4-7FBF-9CE4C9159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EFCEF0-DAC1-A167-7619-8F098A81B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AEE168C-B681-DB38-30B6-30957C7C8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4E14EC7-BB52-A9D0-0733-4222C9CE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82CE31-FD74-AEBC-970B-BF37FBA8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C6C66C3-E933-6D1C-E4C3-A054E7F43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EA3DAF-44B7-DF30-7158-9947CD58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8D9E7F-1C39-82E9-AEE4-787C790A0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9B3795-6729-3091-B3EE-67957948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C8A1B7-9A38-06C9-E22C-B07230176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95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6017CEA-DDF9-7298-B21F-72A3F3F6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BB7A56-2D1E-5A1A-79B8-DB45137E6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12CC84-022A-D357-88BE-5DF21575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41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93729-3BAF-391A-7214-73D2C113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C84749-C33E-9699-677C-B10D355F1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582A10-3253-46A6-4F25-3DE4D77DC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E40ED9-1790-80BC-0796-58A65BB9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79C255-D34F-ED35-1E17-50AF2B82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68D6C8-C124-7A56-1627-C2C5E5F0F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31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A09B8A-4291-5F7C-1666-921FD790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4F0C96D-8819-F86E-BDAF-C92A7ED14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BF0973-C5C3-E8F8-2D1C-25CA778F8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431C92-5179-F887-6ED6-D6C22056A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78DCA2-1437-C8DD-A688-D2E2AE6EE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2F9FF9-4D5D-AC6D-1032-8A94BFF9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6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6FC076D-EB4B-3420-3BC0-79A754887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91B7F8-7F20-13B6-96F1-F49076318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E941BD-F3DE-023F-6846-AE9871D05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E5771B-10AC-42B1-BB17-FE1B9DD0C535}" type="datetimeFigureOut">
              <a:rPr lang="it-IT" smtClean="0"/>
              <a:t>06/08/2025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8A1370-F38F-21EF-04BE-FF70DA515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6BC170-B3F5-BB02-7349-937B4CD07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410A96-2925-4C89-BBDB-8A643F65E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238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>
            <a:extLst>
              <a:ext uri="{FF2B5EF4-FFF2-40B4-BE49-F238E27FC236}">
                <a16:creationId xmlns:a16="http://schemas.microsoft.com/office/drawing/2014/main" id="{49E6FCDC-11E7-E784-7175-9E2325228FB9}"/>
              </a:ext>
            </a:extLst>
          </p:cNvPr>
          <p:cNvSpPr/>
          <p:nvPr/>
        </p:nvSpPr>
        <p:spPr>
          <a:xfrm>
            <a:off x="192539" y="2195575"/>
            <a:ext cx="2044680" cy="172249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Study 1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U2!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Imitation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Mercadona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BM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71542058-41BC-8DB5-DE01-CDB5C5EC9180}"/>
              </a:ext>
            </a:extLst>
          </p:cNvPr>
          <p:cNvSpPr/>
          <p:nvPr/>
        </p:nvSpPr>
        <p:spPr>
          <a:xfrm>
            <a:off x="2462438" y="2170099"/>
            <a:ext cx="2325639" cy="172249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Study II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Sole 365 format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affirmation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in Campania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FE3AD8A9-41D2-7AD6-FFA6-AEA729006C2C}"/>
              </a:ext>
            </a:extLst>
          </p:cNvPr>
          <p:cNvSpPr/>
          <p:nvPr/>
        </p:nvSpPr>
        <p:spPr>
          <a:xfrm>
            <a:off x="5054153" y="2002066"/>
            <a:ext cx="2872265" cy="19527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Study III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DODECA. Some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novelties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new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(Superò,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Tuttigiorni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382BCB38-AD01-233B-B1DC-425817C96F70}"/>
              </a:ext>
            </a:extLst>
          </p:cNvPr>
          <p:cNvSpPr/>
          <p:nvPr/>
        </p:nvSpPr>
        <p:spPr>
          <a:xfrm>
            <a:off x="8139615" y="1268938"/>
            <a:ext cx="1936095" cy="98023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experts</a:t>
            </a: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CF411CB0-D9CF-7034-EFD5-08B4594BF379}"/>
              </a:ext>
            </a:extLst>
          </p:cNvPr>
          <p:cNvSpPr/>
          <p:nvPr/>
        </p:nvSpPr>
        <p:spPr>
          <a:xfrm>
            <a:off x="10250039" y="2076918"/>
            <a:ext cx="1873500" cy="14700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Emerging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conceptual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EDLP RBM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E956E1E-F89F-7A13-A63A-87D831BEC63E}"/>
              </a:ext>
            </a:extLst>
          </p:cNvPr>
          <p:cNvSpPr txBox="1"/>
          <p:nvPr/>
        </p:nvSpPr>
        <p:spPr>
          <a:xfrm>
            <a:off x="39709" y="6444588"/>
            <a:ext cx="70221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Grounded Theoretical Model of the EDLP BM Formation Process. </a:t>
            </a:r>
            <a:r>
              <a:rPr lang="da-DK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Adapted from Gioia et al. (2010; 2013).</a:t>
            </a:r>
            <a:endParaRPr lang="it-I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15E8611-F7B5-2B50-4A9D-A9C229A65118}"/>
              </a:ext>
            </a:extLst>
          </p:cNvPr>
          <p:cNvSpPr txBox="1"/>
          <p:nvPr/>
        </p:nvSpPr>
        <p:spPr>
          <a:xfrm>
            <a:off x="73275" y="32064"/>
            <a:ext cx="2197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North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Hypermaket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chain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CEDI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F2BA7B3-9210-B061-6FBE-4D182B5EB57F}"/>
              </a:ext>
            </a:extLst>
          </p:cNvPr>
          <p:cNvSpPr txBox="1"/>
          <p:nvPr/>
        </p:nvSpPr>
        <p:spPr>
          <a:xfrm>
            <a:off x="2487937" y="32064"/>
            <a:ext cx="21975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Campania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supermarket chain, partnership with Selex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762226-9DA6-8496-8BCB-AE7CA1904C2D}"/>
              </a:ext>
            </a:extLst>
          </p:cNvPr>
          <p:cNvSpPr txBox="1"/>
          <p:nvPr/>
        </p:nvSpPr>
        <p:spPr>
          <a:xfrm>
            <a:off x="5054153" y="32064"/>
            <a:ext cx="2499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South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supermarket chain,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hybridization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6FA1497-ACFB-ACD3-E3B9-FC78F557368B}"/>
              </a:ext>
            </a:extLst>
          </p:cNvPr>
          <p:cNvSpPr txBox="1"/>
          <p:nvPr/>
        </p:nvSpPr>
        <p:spPr>
          <a:xfrm>
            <a:off x="7657341" y="32064"/>
            <a:ext cx="2466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southern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consumers, BMI literature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445AA8E-268E-0689-D593-50EF5745312E}"/>
              </a:ext>
            </a:extLst>
          </p:cNvPr>
          <p:cNvSpPr txBox="1"/>
          <p:nvPr/>
        </p:nvSpPr>
        <p:spPr>
          <a:xfrm>
            <a:off x="10265423" y="32064"/>
            <a:ext cx="2013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EDLP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retailing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literature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71BA749-47CD-31F0-9A2B-68B02B45FD94}"/>
              </a:ext>
            </a:extLst>
          </p:cNvPr>
          <p:cNvSpPr txBox="1"/>
          <p:nvPr/>
        </p:nvSpPr>
        <p:spPr>
          <a:xfrm>
            <a:off x="47087" y="4735154"/>
            <a:ext cx="2389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Strategic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format’s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pioneer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price formula, brands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assortment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quasi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C9605CB-950D-D7B0-D1D3-EE1AB99F97E7}"/>
              </a:ext>
            </a:extLst>
          </p:cNvPr>
          <p:cNvSpPr txBox="1"/>
          <p:nvPr/>
        </p:nvSpPr>
        <p:spPr>
          <a:xfrm>
            <a:off x="2328549" y="4735154"/>
            <a:ext cx="2966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Undertstand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format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rationalyzed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semplified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successuful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player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outsourcing, scaling up,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C1A62C7-D91D-B7D1-2928-216A977853C6}"/>
              </a:ext>
            </a:extLst>
          </p:cNvPr>
          <p:cNvSpPr txBox="1"/>
          <p:nvPr/>
        </p:nvSpPr>
        <p:spPr>
          <a:xfrm>
            <a:off x="5186449" y="4735154"/>
            <a:ext cx="2966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new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comers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innovating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format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partnerhip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supply chain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pdv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services, profit formula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C9184B0-0EEF-8380-E2BA-EDA7C000E6F6}"/>
              </a:ext>
            </a:extLst>
          </p:cNvPr>
          <p:cNvSpPr txBox="1"/>
          <p:nvPr/>
        </p:nvSpPr>
        <p:spPr>
          <a:xfrm>
            <a:off x="7926418" y="4767847"/>
            <a:ext cx="25260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emergent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BM leverages , impact on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appropriation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matching with BMI literature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19C4D48-8C30-6D43-4700-EAE7CA5BB3E1}"/>
              </a:ext>
            </a:extLst>
          </p:cNvPr>
          <p:cNvSpPr txBox="1"/>
          <p:nvPr/>
        </p:nvSpPr>
        <p:spPr>
          <a:xfrm>
            <a:off x="10319310" y="4820442"/>
            <a:ext cx="1905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Theorizing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Emersion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EDLP RBM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Johnson et al. (2008)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6438364D-2FA6-9DC4-132C-7DC722477B35}"/>
              </a:ext>
            </a:extLst>
          </p:cNvPr>
          <p:cNvSpPr/>
          <p:nvPr/>
        </p:nvSpPr>
        <p:spPr>
          <a:xfrm>
            <a:off x="8139615" y="2512720"/>
            <a:ext cx="1936095" cy="98023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literature on BMI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678693C-90FD-3E26-9B97-3F8526265D25}"/>
              </a:ext>
            </a:extLst>
          </p:cNvPr>
          <p:cNvSpPr/>
          <p:nvPr/>
        </p:nvSpPr>
        <p:spPr>
          <a:xfrm>
            <a:off x="8139615" y="3677849"/>
            <a:ext cx="1936095" cy="98023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consumers</a:t>
            </a:r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B8FD7CB9-177B-BD39-1539-4E2385D39438}"/>
              </a:ext>
            </a:extLst>
          </p:cNvPr>
          <p:cNvSpPr/>
          <p:nvPr/>
        </p:nvSpPr>
        <p:spPr>
          <a:xfrm>
            <a:off x="364951" y="1582098"/>
            <a:ext cx="1663729" cy="58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C404D4AA-506E-ADAD-7B78-3D3FCDABF21E}"/>
              </a:ext>
            </a:extLst>
          </p:cNvPr>
          <p:cNvSpPr/>
          <p:nvPr/>
        </p:nvSpPr>
        <p:spPr>
          <a:xfrm>
            <a:off x="2655879" y="1547065"/>
            <a:ext cx="1663729" cy="58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819E38E-AC5C-B00D-6BD3-F5239660A9D7}"/>
              </a:ext>
            </a:extLst>
          </p:cNvPr>
          <p:cNvSpPr/>
          <p:nvPr/>
        </p:nvSpPr>
        <p:spPr>
          <a:xfrm>
            <a:off x="4946807" y="1431067"/>
            <a:ext cx="2603133" cy="58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25418F13-76C7-C638-86C9-DB0F8E1F8F18}"/>
              </a:ext>
            </a:extLst>
          </p:cNvPr>
          <p:cNvSpPr/>
          <p:nvPr/>
        </p:nvSpPr>
        <p:spPr>
          <a:xfrm>
            <a:off x="7926418" y="766714"/>
            <a:ext cx="2197510" cy="58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25" name="Freccia a destra 24">
            <a:extLst>
              <a:ext uri="{FF2B5EF4-FFF2-40B4-BE49-F238E27FC236}">
                <a16:creationId xmlns:a16="http://schemas.microsoft.com/office/drawing/2014/main" id="{90596AF0-8569-0BB7-719F-B204ED4AC501}"/>
              </a:ext>
            </a:extLst>
          </p:cNvPr>
          <p:cNvSpPr/>
          <p:nvPr/>
        </p:nvSpPr>
        <p:spPr>
          <a:xfrm>
            <a:off x="10286980" y="1288098"/>
            <a:ext cx="1770755" cy="58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58609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7914</TotalTime>
  <Words>236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PIERPAOLO TESTA</dc:creator>
  <cp:lastModifiedBy>VINCENZO BASILE</cp:lastModifiedBy>
  <cp:revision>71</cp:revision>
  <dcterms:created xsi:type="dcterms:W3CDTF">2024-10-14T09:23:23Z</dcterms:created>
  <dcterms:modified xsi:type="dcterms:W3CDTF">2025-08-06T21:19:50Z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2024-10-14T09:43:24Z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7f351b99-e7bb-439e-b880-6f87281e3fe4</vt:lpwstr>
  </property>
  <property fmtid="{D5CDD505-2E9C-101B-9397-08002B2CF9AE}" pid="8" name="MSIP_Label_2ad0b24d-6422-44b0-b3de-abb3a9e8c81a_ContentBits">
    <vt:lpwstr>0</vt:lpwstr>
  </property>
</Properties>
</file>